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256" r:id="rId2"/>
    <p:sldId id="258" r:id="rId3"/>
    <p:sldId id="260" r:id="rId4"/>
    <p:sldId id="257" r:id="rId5"/>
    <p:sldId id="261" r:id="rId6"/>
    <p:sldId id="262" r:id="rId7"/>
    <p:sldId id="263" r:id="rId8"/>
    <p:sldId id="264" r:id="rId9"/>
    <p:sldId id="265" r:id="rId10"/>
    <p:sldId id="259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0E34"/>
    <a:srgbClr val="075922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9" d="100"/>
          <a:sy n="69" d="100"/>
        </p:scale>
        <p:origin x="4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media/media5.avi>
</file>

<file path=ppt/media/media6.avi>
</file>

<file path=ppt/media/media7.avi>
</file>

<file path=ppt/media/media8.avi>
</file>

<file path=ppt/media/media9.avi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96431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8188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30095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9748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39645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8319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82765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02918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81492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6453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25145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274381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55842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9801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36500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37070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98317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0FFFB-E7A5-4514-9FFB-433B39CE3D91}" type="datetimeFigureOut">
              <a:rPr lang="hu-HU" smtClean="0"/>
              <a:t>2020.04.30.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5E7C9-BA72-4A43-9ACB-B3E829D9821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663777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</p:sldLayoutIdLst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microsoft.com/office/2007/relationships/media" Target="../media/media7.avi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1.png"/><Relationship Id="rId2" Type="http://schemas.openxmlformats.org/officeDocument/2006/relationships/video" Target="../media/media6.avi"/><Relationship Id="rId1" Type="http://schemas.microsoft.com/office/2007/relationships/media" Target="../media/media6.avi"/><Relationship Id="rId6" Type="http://schemas.openxmlformats.org/officeDocument/2006/relationships/video" Target="../media/media8.avi"/><Relationship Id="rId11" Type="http://schemas.openxmlformats.org/officeDocument/2006/relationships/image" Target="../media/image10.png"/><Relationship Id="rId5" Type="http://schemas.microsoft.com/office/2007/relationships/media" Target="../media/media8.avi"/><Relationship Id="rId10" Type="http://schemas.openxmlformats.org/officeDocument/2006/relationships/image" Target="../media/image9.png"/><Relationship Id="rId4" Type="http://schemas.openxmlformats.org/officeDocument/2006/relationships/video" Target="../media/media7.avi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9.avi"/><Relationship Id="rId1" Type="http://schemas.microsoft.com/office/2007/relationships/media" Target="../media/media9.avi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815EAC3-9B30-4FC6-A1FC-64CB4F6EF9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74116"/>
            <a:ext cx="9144000" cy="1655762"/>
          </a:xfrm>
        </p:spPr>
        <p:txBody>
          <a:bodyPr>
            <a:normAutofit/>
          </a:bodyPr>
          <a:lstStyle/>
          <a:p>
            <a:r>
              <a:rPr lang="hu-HU" b="1" dirty="0"/>
              <a:t>SPORTVERSENY</a:t>
            </a:r>
            <a:br>
              <a:rPr lang="hu-HU" b="1" dirty="0"/>
            </a:b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071DD70-817C-445A-950A-E899E78DD5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62400"/>
            <a:ext cx="4572000" cy="927652"/>
          </a:xfrm>
        </p:spPr>
        <p:txBody>
          <a:bodyPr/>
          <a:lstStyle/>
          <a:p>
            <a:pPr algn="l"/>
            <a:r>
              <a:rPr lang="hu-HU" dirty="0"/>
              <a:t>Horváth Emese</a:t>
            </a:r>
            <a:endParaRPr lang="en-US" dirty="0"/>
          </a:p>
          <a:p>
            <a:pPr algn="l"/>
            <a:r>
              <a:rPr lang="hu-HU" dirty="0"/>
              <a:t> 2/14ED.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25BABE42-0289-4E97-B907-A17D699CFCF5}"/>
              </a:ext>
            </a:extLst>
          </p:cNvPr>
          <p:cNvSpPr txBox="1"/>
          <p:nvPr/>
        </p:nvSpPr>
        <p:spPr>
          <a:xfrm>
            <a:off x="1524000" y="1007165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BKSZC Pogány Frigyes Szakgimnázium</a:t>
            </a:r>
          </a:p>
          <a:p>
            <a:pPr algn="ctr"/>
            <a:r>
              <a:rPr lang="hu-HU" dirty="0"/>
              <a:t>Szoftverfejlesztő</a:t>
            </a:r>
          </a:p>
          <a:p>
            <a:pPr algn="ctr"/>
            <a:r>
              <a:rPr lang="hu-HU" dirty="0"/>
              <a:t>5421305</a:t>
            </a:r>
          </a:p>
          <a:p>
            <a:endParaRPr lang="hu-HU" dirty="0"/>
          </a:p>
        </p:txBody>
      </p:sp>
      <p:sp>
        <p:nvSpPr>
          <p:cNvPr id="5" name="Alcím 2">
            <a:extLst>
              <a:ext uri="{FF2B5EF4-FFF2-40B4-BE49-F238E27FC236}">
                <a16:creationId xmlns:a16="http://schemas.microsoft.com/office/drawing/2014/main" id="{22D9AF67-9372-4E59-9A8D-A006E0C4698A}"/>
              </a:ext>
            </a:extLst>
          </p:cNvPr>
          <p:cNvSpPr txBox="1">
            <a:spLocks/>
          </p:cNvSpPr>
          <p:nvPr/>
        </p:nvSpPr>
        <p:spPr>
          <a:xfrm>
            <a:off x="6096000" y="3962400"/>
            <a:ext cx="4572000" cy="927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hu-HU" dirty="0"/>
              <a:t> Tóth József</a:t>
            </a:r>
            <a:endParaRPr lang="en-US" dirty="0"/>
          </a:p>
          <a:p>
            <a:pPr algn="r"/>
            <a:r>
              <a:rPr lang="hu-HU" dirty="0"/>
              <a:t>Konzulens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8B44D965-B489-402C-8B49-667B724370DF}"/>
              </a:ext>
            </a:extLst>
          </p:cNvPr>
          <p:cNvSpPr txBox="1"/>
          <p:nvPr/>
        </p:nvSpPr>
        <p:spPr>
          <a:xfrm>
            <a:off x="3810000" y="5512904"/>
            <a:ext cx="504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Budapest 2020</a:t>
            </a:r>
          </a:p>
        </p:txBody>
      </p:sp>
    </p:spTree>
    <p:extLst>
      <p:ext uri="{BB962C8B-B14F-4D97-AF65-F5344CB8AC3E}">
        <p14:creationId xmlns:p14="http://schemas.microsoft.com/office/powerpoint/2010/main" val="3925660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tx2">
                <a:lumMod val="60000"/>
                <a:lumOff val="40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10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1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8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8" name="Rectangle 67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1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4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3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4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5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6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7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8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9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0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1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2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3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4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5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6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7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4" name="Cím 3">
            <a:extLst>
              <a:ext uri="{FF2B5EF4-FFF2-40B4-BE49-F238E27FC236}">
                <a16:creationId xmlns:a16="http://schemas.microsoft.com/office/drawing/2014/main" id="{4BB9D714-BE4C-4B3F-A2A1-B3FED1763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>
                <a:solidFill>
                  <a:srgbClr val="FFFFFF"/>
                </a:solidFill>
              </a:rPr>
              <a:t>Köszönöm a figyelmet!</a:t>
            </a:r>
          </a:p>
        </p:txBody>
      </p:sp>
    </p:spTree>
    <p:extLst>
      <p:ext uri="{BB962C8B-B14F-4D97-AF65-F5344CB8AC3E}">
        <p14:creationId xmlns:p14="http://schemas.microsoft.com/office/powerpoint/2010/main" val="27864338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75000"/>
              </a:schemeClr>
            </a:gs>
            <a:gs pos="46000">
              <a:schemeClr val="accent2">
                <a:lumMod val="50000"/>
              </a:schemeClr>
            </a:gs>
            <a:gs pos="100000">
              <a:srgbClr val="230E34"/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Picture 2">
            <a:extLst>
              <a:ext uri="{FF2B5EF4-FFF2-40B4-BE49-F238E27FC236}">
                <a16:creationId xmlns:a16="http://schemas.microsoft.com/office/drawing/2014/main" id="{5B367C29-5200-4FF1-83B7-18B105A0B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7" name="Group 246">
            <a:extLst>
              <a:ext uri="{FF2B5EF4-FFF2-40B4-BE49-F238E27FC236}">
                <a16:creationId xmlns:a16="http://schemas.microsoft.com/office/drawing/2014/main" id="{EC711491-7BB6-4BE6-A470-44BF61D56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308" name="Group 247">
              <a:extLst>
                <a:ext uri="{FF2B5EF4-FFF2-40B4-BE49-F238E27FC236}">
                  <a16:creationId xmlns:a16="http://schemas.microsoft.com/office/drawing/2014/main" id="{FE4F104B-68BE-4E53-A6A5-5C5F93FF7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314" name="Rectangle 5">
                <a:extLst>
                  <a:ext uri="{FF2B5EF4-FFF2-40B4-BE49-F238E27FC236}">
                    <a16:creationId xmlns:a16="http://schemas.microsoft.com/office/drawing/2014/main" id="{EF4A7076-D6BC-4AE1-AE2C-C09B16AAB4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15" name="Freeform 6">
                <a:extLst>
                  <a:ext uri="{FF2B5EF4-FFF2-40B4-BE49-F238E27FC236}">
                    <a16:creationId xmlns:a16="http://schemas.microsoft.com/office/drawing/2014/main" id="{58FA119B-7250-4EC7-912F-F5613CC281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6" name="Freeform 7">
                <a:extLst>
                  <a:ext uri="{FF2B5EF4-FFF2-40B4-BE49-F238E27FC236}">
                    <a16:creationId xmlns:a16="http://schemas.microsoft.com/office/drawing/2014/main" id="{7B9A9AED-D47E-44AD-AD6E-2EECC94D88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7" name="Freeform 8">
                <a:extLst>
                  <a:ext uri="{FF2B5EF4-FFF2-40B4-BE49-F238E27FC236}">
                    <a16:creationId xmlns:a16="http://schemas.microsoft.com/office/drawing/2014/main" id="{00A30ECA-328D-4512-825B-0AD5960467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8" name="Freeform 9">
                <a:extLst>
                  <a:ext uri="{FF2B5EF4-FFF2-40B4-BE49-F238E27FC236}">
                    <a16:creationId xmlns:a16="http://schemas.microsoft.com/office/drawing/2014/main" id="{14A218CE-B3D8-4A43-86CC-48980645AC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9" name="Freeform 10">
                <a:extLst>
                  <a:ext uri="{FF2B5EF4-FFF2-40B4-BE49-F238E27FC236}">
                    <a16:creationId xmlns:a16="http://schemas.microsoft.com/office/drawing/2014/main" id="{E9743B7D-51BF-425C-A4B8-33B2E001E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0" name="Freeform 11">
                <a:extLst>
                  <a:ext uri="{FF2B5EF4-FFF2-40B4-BE49-F238E27FC236}">
                    <a16:creationId xmlns:a16="http://schemas.microsoft.com/office/drawing/2014/main" id="{9BA633B3-C879-4E15-B66C-788B4C60A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1" name="Freeform 12">
                <a:extLst>
                  <a:ext uri="{FF2B5EF4-FFF2-40B4-BE49-F238E27FC236}">
                    <a16:creationId xmlns:a16="http://schemas.microsoft.com/office/drawing/2014/main" id="{324C8953-B4E2-4DA0-B5D5-BD2A735E67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2" name="Freeform 13">
                <a:extLst>
                  <a:ext uri="{FF2B5EF4-FFF2-40B4-BE49-F238E27FC236}">
                    <a16:creationId xmlns:a16="http://schemas.microsoft.com/office/drawing/2014/main" id="{717A3B65-FE80-419B-AB5D-48B5E3A7B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3" name="Freeform 14">
                <a:extLst>
                  <a:ext uri="{FF2B5EF4-FFF2-40B4-BE49-F238E27FC236}">
                    <a16:creationId xmlns:a16="http://schemas.microsoft.com/office/drawing/2014/main" id="{675ECD78-7D6B-4A3F-8163-392D7F8D69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4" name="Freeform 15">
                <a:extLst>
                  <a:ext uri="{FF2B5EF4-FFF2-40B4-BE49-F238E27FC236}">
                    <a16:creationId xmlns:a16="http://schemas.microsoft.com/office/drawing/2014/main" id="{8D036282-E32F-461D-BFB6-2A58D6D27A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5" name="Line 16">
                <a:extLst>
                  <a:ext uri="{FF2B5EF4-FFF2-40B4-BE49-F238E27FC236}">
                    <a16:creationId xmlns:a16="http://schemas.microsoft.com/office/drawing/2014/main" id="{F95EB10E-5264-467D-8382-A77C4DED2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26" name="Freeform 17">
                <a:extLst>
                  <a:ext uri="{FF2B5EF4-FFF2-40B4-BE49-F238E27FC236}">
                    <a16:creationId xmlns:a16="http://schemas.microsoft.com/office/drawing/2014/main" id="{218F9268-D2F0-487B-A021-8786B65518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7" name="Freeform 18">
                <a:extLst>
                  <a:ext uri="{FF2B5EF4-FFF2-40B4-BE49-F238E27FC236}">
                    <a16:creationId xmlns:a16="http://schemas.microsoft.com/office/drawing/2014/main" id="{B4AEE5AC-EF5C-42E4-B185-A176E19976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8" name="Freeform 19">
                <a:extLst>
                  <a:ext uri="{FF2B5EF4-FFF2-40B4-BE49-F238E27FC236}">
                    <a16:creationId xmlns:a16="http://schemas.microsoft.com/office/drawing/2014/main" id="{E961E89F-C1DB-48E5-8B52-FDDAED9E0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9" name="Freeform 20">
                <a:extLst>
                  <a:ext uri="{FF2B5EF4-FFF2-40B4-BE49-F238E27FC236}">
                    <a16:creationId xmlns:a16="http://schemas.microsoft.com/office/drawing/2014/main" id="{412962B4-425A-4C36-A65A-0F66ED7CD3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0" name="Rectangle 21">
                <a:extLst>
                  <a:ext uri="{FF2B5EF4-FFF2-40B4-BE49-F238E27FC236}">
                    <a16:creationId xmlns:a16="http://schemas.microsoft.com/office/drawing/2014/main" id="{037BE3F7-563A-4D9A-BC98-C71F727D2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31" name="Freeform 22">
                <a:extLst>
                  <a:ext uri="{FF2B5EF4-FFF2-40B4-BE49-F238E27FC236}">
                    <a16:creationId xmlns:a16="http://schemas.microsoft.com/office/drawing/2014/main" id="{2FDB1005-EB5E-475A-AC43-4ED3E563DE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2" name="Freeform 23">
                <a:extLst>
                  <a:ext uri="{FF2B5EF4-FFF2-40B4-BE49-F238E27FC236}">
                    <a16:creationId xmlns:a16="http://schemas.microsoft.com/office/drawing/2014/main" id="{68BFFBC6-C704-42A7-9D7E-AFB5C37FBD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3" name="Freeform 24">
                <a:extLst>
                  <a:ext uri="{FF2B5EF4-FFF2-40B4-BE49-F238E27FC236}">
                    <a16:creationId xmlns:a16="http://schemas.microsoft.com/office/drawing/2014/main" id="{4888EAD7-EBE9-4549-9A91-6FEC611536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4" name="Freeform 25">
                <a:extLst>
                  <a:ext uri="{FF2B5EF4-FFF2-40B4-BE49-F238E27FC236}">
                    <a16:creationId xmlns:a16="http://schemas.microsoft.com/office/drawing/2014/main" id="{B79BC975-BE42-4B57-8335-1699BC0AB1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5" name="Freeform 26">
                <a:extLst>
                  <a:ext uri="{FF2B5EF4-FFF2-40B4-BE49-F238E27FC236}">
                    <a16:creationId xmlns:a16="http://schemas.microsoft.com/office/drawing/2014/main" id="{3998B4F0-CA80-490A-A256-1600E7EA88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6" name="Freeform 27">
                <a:extLst>
                  <a:ext uri="{FF2B5EF4-FFF2-40B4-BE49-F238E27FC236}">
                    <a16:creationId xmlns:a16="http://schemas.microsoft.com/office/drawing/2014/main" id="{2052C104-8168-487E-9044-454DA83AB2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7" name="Freeform 28">
                <a:extLst>
                  <a:ext uri="{FF2B5EF4-FFF2-40B4-BE49-F238E27FC236}">
                    <a16:creationId xmlns:a16="http://schemas.microsoft.com/office/drawing/2014/main" id="{63ACA30B-5F59-400C-A7CE-D17B5647E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8" name="Freeform 29">
                <a:extLst>
                  <a:ext uri="{FF2B5EF4-FFF2-40B4-BE49-F238E27FC236}">
                    <a16:creationId xmlns:a16="http://schemas.microsoft.com/office/drawing/2014/main" id="{2E16F318-A142-4353-9949-B4E3A09FE0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9" name="Freeform 30">
                <a:extLst>
                  <a:ext uri="{FF2B5EF4-FFF2-40B4-BE49-F238E27FC236}">
                    <a16:creationId xmlns:a16="http://schemas.microsoft.com/office/drawing/2014/main" id="{8AE8DBB4-2468-4A78-A54D-FD77C5DC8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0" name="Freeform 31">
                <a:extLst>
                  <a:ext uri="{FF2B5EF4-FFF2-40B4-BE49-F238E27FC236}">
                    <a16:creationId xmlns:a16="http://schemas.microsoft.com/office/drawing/2014/main" id="{B0E7CEF2-11E4-465C-8F1F-AA8367F96A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309" name="Group 248">
              <a:extLst>
                <a:ext uri="{FF2B5EF4-FFF2-40B4-BE49-F238E27FC236}">
                  <a16:creationId xmlns:a16="http://schemas.microsoft.com/office/drawing/2014/main" id="{88B30AFD-E104-45DD-BFBB-5A41F1413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96" name="Freeform 32">
                <a:extLst>
                  <a:ext uri="{FF2B5EF4-FFF2-40B4-BE49-F238E27FC236}">
                    <a16:creationId xmlns:a16="http://schemas.microsoft.com/office/drawing/2014/main" id="{CE45A3DF-350B-4A5E-AEBE-F0F280AD03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33">
                <a:extLst>
                  <a:ext uri="{FF2B5EF4-FFF2-40B4-BE49-F238E27FC236}">
                    <a16:creationId xmlns:a16="http://schemas.microsoft.com/office/drawing/2014/main" id="{966D2640-A438-4FB6-B781-5A52DEC85C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34">
                <a:extLst>
                  <a:ext uri="{FF2B5EF4-FFF2-40B4-BE49-F238E27FC236}">
                    <a16:creationId xmlns:a16="http://schemas.microsoft.com/office/drawing/2014/main" id="{34E1EFFF-720C-4CC0-9F95-DD1DAF99AD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35">
                <a:extLst>
                  <a:ext uri="{FF2B5EF4-FFF2-40B4-BE49-F238E27FC236}">
                    <a16:creationId xmlns:a16="http://schemas.microsoft.com/office/drawing/2014/main" id="{EA7AB0E1-6C49-409D-86F5-BE00BDDFC0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36">
                <a:extLst>
                  <a:ext uri="{FF2B5EF4-FFF2-40B4-BE49-F238E27FC236}">
                    <a16:creationId xmlns:a16="http://schemas.microsoft.com/office/drawing/2014/main" id="{5D17598C-0C57-4F4E-8F6B-A2AD8071F8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37">
                <a:extLst>
                  <a:ext uri="{FF2B5EF4-FFF2-40B4-BE49-F238E27FC236}">
                    <a16:creationId xmlns:a16="http://schemas.microsoft.com/office/drawing/2014/main" id="{EBEBC0DC-F56F-48FE-824E-E9378C4897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0" name="Freeform 38">
                <a:extLst>
                  <a:ext uri="{FF2B5EF4-FFF2-40B4-BE49-F238E27FC236}">
                    <a16:creationId xmlns:a16="http://schemas.microsoft.com/office/drawing/2014/main" id="{CC7FDCF1-1736-48A0-BDB2-87D6E0906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1" name="Freeform 39">
                <a:extLst>
                  <a:ext uri="{FF2B5EF4-FFF2-40B4-BE49-F238E27FC236}">
                    <a16:creationId xmlns:a16="http://schemas.microsoft.com/office/drawing/2014/main" id="{2A650CF5-564F-44D1-AB08-6C500DD3C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2" name="Freeform 40">
                <a:extLst>
                  <a:ext uri="{FF2B5EF4-FFF2-40B4-BE49-F238E27FC236}">
                    <a16:creationId xmlns:a16="http://schemas.microsoft.com/office/drawing/2014/main" id="{3108FEFA-0402-4C1C-AE39-5ADC09402F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3" name="Rectangle 41">
                <a:extLst>
                  <a:ext uri="{FF2B5EF4-FFF2-40B4-BE49-F238E27FC236}">
                    <a16:creationId xmlns:a16="http://schemas.microsoft.com/office/drawing/2014/main" id="{340AE827-F344-464F-851C-E03AFC98D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106" name="Cím 105">
            <a:extLst>
              <a:ext uri="{FF2B5EF4-FFF2-40B4-BE49-F238E27FC236}">
                <a16:creationId xmlns:a16="http://schemas.microsoft.com/office/drawing/2014/main" id="{9CF73F20-4779-4FA2-952E-D263CC805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7585" y="618518"/>
            <a:ext cx="3579460" cy="14785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sz="4000" b="1" dirty="0"/>
              <a:t>Specifikáció</a:t>
            </a:r>
            <a:br>
              <a:rPr lang="en-US" sz="4000" b="1" dirty="0"/>
            </a:br>
            <a:br>
              <a:rPr lang="en-US" sz="2700" b="1" dirty="0"/>
            </a:br>
            <a:r>
              <a:rPr lang="en-US" sz="3200" b="1" u="sng" dirty="0"/>
              <a:t>Csomagok:</a:t>
            </a:r>
          </a:p>
        </p:txBody>
      </p:sp>
      <p:sp>
        <p:nvSpPr>
          <p:cNvPr id="342" name="Round Diagonal Corner Rectangle 11">
            <a:extLst>
              <a:ext uri="{FF2B5EF4-FFF2-40B4-BE49-F238E27FC236}">
                <a16:creationId xmlns:a16="http://schemas.microsoft.com/office/drawing/2014/main" id="{E4B7B3E3-827A-48BE-AD67-A57C45AA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5" name="source-code">
            <a:hlinkClick r:id="" action="ppaction://media"/>
            <a:extLst>
              <a:ext uri="{FF2B5EF4-FFF2-40B4-BE49-F238E27FC236}">
                <a16:creationId xmlns:a16="http://schemas.microsoft.com/office/drawing/2014/main" id="{8CBE1B4C-B497-4224-9F4D-7722744175C1}"/>
              </a:ext>
            </a:extLst>
          </p:cNvPr>
          <p:cNvPicPr preferRelativeResize="0"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2687" y="1137621"/>
            <a:ext cx="5989754" cy="4572000"/>
          </a:xfrm>
          <a:prstGeom prst="rect">
            <a:avLst/>
          </a:prstGeom>
        </p:spPr>
      </p:pic>
      <p:sp>
        <p:nvSpPr>
          <p:cNvPr id="129" name="Content Placeholder 128">
            <a:extLst>
              <a:ext uri="{FF2B5EF4-FFF2-40B4-BE49-F238E27FC236}">
                <a16:creationId xmlns:a16="http://schemas.microsoft.com/office/drawing/2014/main" id="{EBA35EEE-63AE-4795-A60C-926690D67B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88404" y="2291293"/>
            <a:ext cx="1519402" cy="3541714"/>
          </a:xfrm>
          <a:ln>
            <a:noFill/>
          </a:ln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800" b="1" dirty="0"/>
              <a:t>CSS</a:t>
            </a:r>
          </a:p>
          <a:p>
            <a:r>
              <a:rPr lang="en-US" sz="2800" b="1" dirty="0"/>
              <a:t>Icons</a:t>
            </a:r>
          </a:p>
          <a:p>
            <a:r>
              <a:rPr lang="en-US" sz="2800" b="1" dirty="0"/>
              <a:t>MP3</a:t>
            </a:r>
          </a:p>
          <a:p>
            <a:r>
              <a:rPr lang="en-US" sz="2800" b="1" dirty="0"/>
              <a:t>Panel</a:t>
            </a:r>
          </a:p>
          <a:p>
            <a:r>
              <a:rPr lang="en-US" sz="2800" b="1" dirty="0" err="1"/>
              <a:t>pfps</a:t>
            </a:r>
            <a:endParaRPr lang="en-US" sz="2800" b="1" dirty="0"/>
          </a:p>
          <a:p>
            <a:r>
              <a:rPr lang="en-US" sz="2800" b="1" dirty="0"/>
              <a:t>Sport2</a:t>
            </a:r>
          </a:p>
        </p:txBody>
      </p:sp>
    </p:spTree>
    <p:extLst>
      <p:ext uri="{BB962C8B-B14F-4D97-AF65-F5344CB8AC3E}">
        <p14:creationId xmlns:p14="http://schemas.microsoft.com/office/powerpoint/2010/main" val="1499717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99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2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75000"/>
              </a:schemeClr>
            </a:gs>
            <a:gs pos="46000">
              <a:schemeClr val="accent2">
                <a:lumMod val="50000"/>
              </a:schemeClr>
            </a:gs>
            <a:gs pos="100000">
              <a:srgbClr val="230E34"/>
            </a:gs>
          </a:gsLst>
          <a:path path="circle">
            <a:fillToRect l="50000" t="130000" r="50000" b="-3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2">
            <a:extLst>
              <a:ext uri="{FF2B5EF4-FFF2-40B4-BE49-F238E27FC236}">
                <a16:creationId xmlns:a16="http://schemas.microsoft.com/office/drawing/2014/main" id="{5B367C29-5200-4FF1-83B7-18B105A0B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6" name="Group 135">
            <a:extLst>
              <a:ext uri="{FF2B5EF4-FFF2-40B4-BE49-F238E27FC236}">
                <a16:creationId xmlns:a16="http://schemas.microsoft.com/office/drawing/2014/main" id="{EC711491-7BB6-4BE6-A470-44BF61D56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FE4F104B-68BE-4E53-A6A5-5C5F93FF72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149" name="Rectangle 5">
                <a:extLst>
                  <a:ext uri="{FF2B5EF4-FFF2-40B4-BE49-F238E27FC236}">
                    <a16:creationId xmlns:a16="http://schemas.microsoft.com/office/drawing/2014/main" id="{EF4A7076-D6BC-4AE1-AE2C-C09B16AAB4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50" name="Freeform 6">
                <a:extLst>
                  <a:ext uri="{FF2B5EF4-FFF2-40B4-BE49-F238E27FC236}">
                    <a16:creationId xmlns:a16="http://schemas.microsoft.com/office/drawing/2014/main" id="{58FA119B-7250-4EC7-912F-F5613CC281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1" name="Freeform 7">
                <a:extLst>
                  <a:ext uri="{FF2B5EF4-FFF2-40B4-BE49-F238E27FC236}">
                    <a16:creationId xmlns:a16="http://schemas.microsoft.com/office/drawing/2014/main" id="{7B9A9AED-D47E-44AD-AD6E-2EECC94D88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2" name="Freeform 8">
                <a:extLst>
                  <a:ext uri="{FF2B5EF4-FFF2-40B4-BE49-F238E27FC236}">
                    <a16:creationId xmlns:a16="http://schemas.microsoft.com/office/drawing/2014/main" id="{00A30ECA-328D-4512-825B-0AD5960467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3" name="Freeform 9">
                <a:extLst>
                  <a:ext uri="{FF2B5EF4-FFF2-40B4-BE49-F238E27FC236}">
                    <a16:creationId xmlns:a16="http://schemas.microsoft.com/office/drawing/2014/main" id="{14A218CE-B3D8-4A43-86CC-48980645AC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4" name="Freeform 10">
                <a:extLst>
                  <a:ext uri="{FF2B5EF4-FFF2-40B4-BE49-F238E27FC236}">
                    <a16:creationId xmlns:a16="http://schemas.microsoft.com/office/drawing/2014/main" id="{E9743B7D-51BF-425C-A4B8-33B2E001E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5" name="Freeform 11">
                <a:extLst>
                  <a:ext uri="{FF2B5EF4-FFF2-40B4-BE49-F238E27FC236}">
                    <a16:creationId xmlns:a16="http://schemas.microsoft.com/office/drawing/2014/main" id="{9BA633B3-C879-4E15-B66C-788B4C60A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6" name="Freeform 12">
                <a:extLst>
                  <a:ext uri="{FF2B5EF4-FFF2-40B4-BE49-F238E27FC236}">
                    <a16:creationId xmlns:a16="http://schemas.microsoft.com/office/drawing/2014/main" id="{324C8953-B4E2-4DA0-B5D5-BD2A735E67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7" name="Freeform 13">
                <a:extLst>
                  <a:ext uri="{FF2B5EF4-FFF2-40B4-BE49-F238E27FC236}">
                    <a16:creationId xmlns:a16="http://schemas.microsoft.com/office/drawing/2014/main" id="{717A3B65-FE80-419B-AB5D-48B5E3A7B4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8" name="Freeform 14">
                <a:extLst>
                  <a:ext uri="{FF2B5EF4-FFF2-40B4-BE49-F238E27FC236}">
                    <a16:creationId xmlns:a16="http://schemas.microsoft.com/office/drawing/2014/main" id="{675ECD78-7D6B-4A3F-8163-392D7F8D69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9" name="Freeform 15">
                <a:extLst>
                  <a:ext uri="{FF2B5EF4-FFF2-40B4-BE49-F238E27FC236}">
                    <a16:creationId xmlns:a16="http://schemas.microsoft.com/office/drawing/2014/main" id="{8D036282-E32F-461D-BFB6-2A58D6D27A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0" name="Line 16">
                <a:extLst>
                  <a:ext uri="{FF2B5EF4-FFF2-40B4-BE49-F238E27FC236}">
                    <a16:creationId xmlns:a16="http://schemas.microsoft.com/office/drawing/2014/main" id="{F95EB10E-5264-467D-8382-A77C4DED2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61" name="Freeform 17">
                <a:extLst>
                  <a:ext uri="{FF2B5EF4-FFF2-40B4-BE49-F238E27FC236}">
                    <a16:creationId xmlns:a16="http://schemas.microsoft.com/office/drawing/2014/main" id="{218F9268-D2F0-487B-A021-8786B65518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2" name="Freeform 18">
                <a:extLst>
                  <a:ext uri="{FF2B5EF4-FFF2-40B4-BE49-F238E27FC236}">
                    <a16:creationId xmlns:a16="http://schemas.microsoft.com/office/drawing/2014/main" id="{B4AEE5AC-EF5C-42E4-B185-A176E19976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3" name="Freeform 19">
                <a:extLst>
                  <a:ext uri="{FF2B5EF4-FFF2-40B4-BE49-F238E27FC236}">
                    <a16:creationId xmlns:a16="http://schemas.microsoft.com/office/drawing/2014/main" id="{E961E89F-C1DB-48E5-8B52-FDDAED9E0E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4" name="Freeform 20">
                <a:extLst>
                  <a:ext uri="{FF2B5EF4-FFF2-40B4-BE49-F238E27FC236}">
                    <a16:creationId xmlns:a16="http://schemas.microsoft.com/office/drawing/2014/main" id="{412962B4-425A-4C36-A65A-0F66ED7CD3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5" name="Rectangle 21">
                <a:extLst>
                  <a:ext uri="{FF2B5EF4-FFF2-40B4-BE49-F238E27FC236}">
                    <a16:creationId xmlns:a16="http://schemas.microsoft.com/office/drawing/2014/main" id="{037BE3F7-563A-4D9A-BC98-C71F727D2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66" name="Freeform 22">
                <a:extLst>
                  <a:ext uri="{FF2B5EF4-FFF2-40B4-BE49-F238E27FC236}">
                    <a16:creationId xmlns:a16="http://schemas.microsoft.com/office/drawing/2014/main" id="{2FDB1005-EB5E-475A-AC43-4ED3E563DE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7" name="Freeform 23">
                <a:extLst>
                  <a:ext uri="{FF2B5EF4-FFF2-40B4-BE49-F238E27FC236}">
                    <a16:creationId xmlns:a16="http://schemas.microsoft.com/office/drawing/2014/main" id="{68BFFBC6-C704-42A7-9D7E-AFB5C37FBD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8" name="Freeform 24">
                <a:extLst>
                  <a:ext uri="{FF2B5EF4-FFF2-40B4-BE49-F238E27FC236}">
                    <a16:creationId xmlns:a16="http://schemas.microsoft.com/office/drawing/2014/main" id="{4888EAD7-EBE9-4549-9A91-6FEC611536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9" name="Freeform 25">
                <a:extLst>
                  <a:ext uri="{FF2B5EF4-FFF2-40B4-BE49-F238E27FC236}">
                    <a16:creationId xmlns:a16="http://schemas.microsoft.com/office/drawing/2014/main" id="{B79BC975-BE42-4B57-8335-1699BC0AB1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0" name="Freeform 26">
                <a:extLst>
                  <a:ext uri="{FF2B5EF4-FFF2-40B4-BE49-F238E27FC236}">
                    <a16:creationId xmlns:a16="http://schemas.microsoft.com/office/drawing/2014/main" id="{3998B4F0-CA80-490A-A256-1600E7EA88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1" name="Freeform 27">
                <a:extLst>
                  <a:ext uri="{FF2B5EF4-FFF2-40B4-BE49-F238E27FC236}">
                    <a16:creationId xmlns:a16="http://schemas.microsoft.com/office/drawing/2014/main" id="{2052C104-8168-487E-9044-454DA83AB2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2" name="Freeform 28">
                <a:extLst>
                  <a:ext uri="{FF2B5EF4-FFF2-40B4-BE49-F238E27FC236}">
                    <a16:creationId xmlns:a16="http://schemas.microsoft.com/office/drawing/2014/main" id="{63ACA30B-5F59-400C-A7CE-D17B5647E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3" name="Freeform 29">
                <a:extLst>
                  <a:ext uri="{FF2B5EF4-FFF2-40B4-BE49-F238E27FC236}">
                    <a16:creationId xmlns:a16="http://schemas.microsoft.com/office/drawing/2014/main" id="{2E16F318-A142-4353-9949-B4E3A09FE0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4" name="Freeform 30">
                <a:extLst>
                  <a:ext uri="{FF2B5EF4-FFF2-40B4-BE49-F238E27FC236}">
                    <a16:creationId xmlns:a16="http://schemas.microsoft.com/office/drawing/2014/main" id="{8AE8DBB4-2468-4A78-A54D-FD77C5DC8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5" name="Freeform 31">
                <a:extLst>
                  <a:ext uri="{FF2B5EF4-FFF2-40B4-BE49-F238E27FC236}">
                    <a16:creationId xmlns:a16="http://schemas.microsoft.com/office/drawing/2014/main" id="{B0E7CEF2-11E4-465C-8F1F-AA8367F96A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88B30AFD-E104-45DD-BFBB-5A41F1413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39" name="Freeform 32">
                <a:extLst>
                  <a:ext uri="{FF2B5EF4-FFF2-40B4-BE49-F238E27FC236}">
                    <a16:creationId xmlns:a16="http://schemas.microsoft.com/office/drawing/2014/main" id="{CE45A3DF-350B-4A5E-AEBE-F0F280AD03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0" name="Freeform 33">
                <a:extLst>
                  <a:ext uri="{FF2B5EF4-FFF2-40B4-BE49-F238E27FC236}">
                    <a16:creationId xmlns:a16="http://schemas.microsoft.com/office/drawing/2014/main" id="{966D2640-A438-4FB6-B781-5A52DEC85C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1" name="Freeform 34">
                <a:extLst>
                  <a:ext uri="{FF2B5EF4-FFF2-40B4-BE49-F238E27FC236}">
                    <a16:creationId xmlns:a16="http://schemas.microsoft.com/office/drawing/2014/main" id="{34E1EFFF-720C-4CC0-9F95-DD1DAF99AD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2" name="Freeform 35">
                <a:extLst>
                  <a:ext uri="{FF2B5EF4-FFF2-40B4-BE49-F238E27FC236}">
                    <a16:creationId xmlns:a16="http://schemas.microsoft.com/office/drawing/2014/main" id="{EA7AB0E1-6C49-409D-86F5-BE00BDDFC0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3" name="Freeform 36">
                <a:extLst>
                  <a:ext uri="{FF2B5EF4-FFF2-40B4-BE49-F238E27FC236}">
                    <a16:creationId xmlns:a16="http://schemas.microsoft.com/office/drawing/2014/main" id="{5D17598C-0C57-4F4E-8F6B-A2AD8071F8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4" name="Freeform 37">
                <a:extLst>
                  <a:ext uri="{FF2B5EF4-FFF2-40B4-BE49-F238E27FC236}">
                    <a16:creationId xmlns:a16="http://schemas.microsoft.com/office/drawing/2014/main" id="{EBEBC0DC-F56F-48FE-824E-E9378C4897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5" name="Freeform 38">
                <a:extLst>
                  <a:ext uri="{FF2B5EF4-FFF2-40B4-BE49-F238E27FC236}">
                    <a16:creationId xmlns:a16="http://schemas.microsoft.com/office/drawing/2014/main" id="{CC7FDCF1-1736-48A0-BDB2-87D6E09067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6" name="Freeform 39">
                <a:extLst>
                  <a:ext uri="{FF2B5EF4-FFF2-40B4-BE49-F238E27FC236}">
                    <a16:creationId xmlns:a16="http://schemas.microsoft.com/office/drawing/2014/main" id="{2A650CF5-564F-44D1-AB08-6C500DD3CE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7" name="Freeform 40">
                <a:extLst>
                  <a:ext uri="{FF2B5EF4-FFF2-40B4-BE49-F238E27FC236}">
                    <a16:creationId xmlns:a16="http://schemas.microsoft.com/office/drawing/2014/main" id="{3108FEFA-0402-4C1C-AE39-5ADC09402F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8" name="Rectangle 41">
                <a:extLst>
                  <a:ext uri="{FF2B5EF4-FFF2-40B4-BE49-F238E27FC236}">
                    <a16:creationId xmlns:a16="http://schemas.microsoft.com/office/drawing/2014/main" id="{340AE827-F344-464F-851C-E03AFC98D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177" name="Round Diagonal Corner Rectangle 11">
            <a:extLst>
              <a:ext uri="{FF2B5EF4-FFF2-40B4-BE49-F238E27FC236}">
                <a16:creationId xmlns:a16="http://schemas.microsoft.com/office/drawing/2014/main" id="{E4B7B3E3-827A-48BE-AD67-A57C45AA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Cím 105">
            <a:extLst>
              <a:ext uri="{FF2B5EF4-FFF2-40B4-BE49-F238E27FC236}">
                <a16:creationId xmlns:a16="http://schemas.microsoft.com/office/drawing/2014/main" id="{97B12D75-6D79-4877-8AD7-4C237C4333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7585" y="618518"/>
            <a:ext cx="3579460" cy="14785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sz="4000" b="1" dirty="0"/>
              <a:t>Specifikáció</a:t>
            </a:r>
            <a:br>
              <a:rPr lang="en-US" sz="4000" b="1" dirty="0"/>
            </a:br>
            <a:br>
              <a:rPr lang="en-US" sz="2700" b="1" dirty="0"/>
            </a:br>
            <a:r>
              <a:rPr lang="en-US" sz="3200" b="1" u="sng" dirty="0"/>
              <a:t>Sport2 package:</a:t>
            </a:r>
          </a:p>
        </p:txBody>
      </p:sp>
      <p:sp>
        <p:nvSpPr>
          <p:cNvPr id="104" name="Content Placeholder 128">
            <a:extLst>
              <a:ext uri="{FF2B5EF4-FFF2-40B4-BE49-F238E27FC236}">
                <a16:creationId xmlns:a16="http://schemas.microsoft.com/office/drawing/2014/main" id="{25A8F440-9C15-49BF-A2E6-1ABC2750F069}"/>
              </a:ext>
            </a:extLst>
          </p:cNvPr>
          <p:cNvSpPr txBox="1">
            <a:spLocks/>
          </p:cNvSpPr>
          <p:nvPr/>
        </p:nvSpPr>
        <p:spPr>
          <a:xfrm>
            <a:off x="7666147" y="2024064"/>
            <a:ext cx="4082940" cy="471361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BD:</a:t>
            </a:r>
          </a:p>
          <a:p>
            <a:pPr marL="0" indent="0">
              <a:buNone/>
            </a:pPr>
            <a:r>
              <a:rPr lang="en-US" sz="1300" b="1" dirty="0"/>
              <a:t>Az </a:t>
            </a:r>
            <a:r>
              <a:rPr lang="en-US" sz="1300" b="1" dirty="0" err="1"/>
              <a:t>adatbázis</a:t>
            </a:r>
            <a:r>
              <a:rPr lang="en-US" sz="1300" b="1" dirty="0"/>
              <a:t> </a:t>
            </a:r>
            <a:r>
              <a:rPr lang="en-US" sz="1300" b="1" dirty="0" err="1"/>
              <a:t>és</a:t>
            </a:r>
            <a:r>
              <a:rPr lang="en-US" sz="1300" b="1" dirty="0"/>
              <a:t> a program </a:t>
            </a:r>
            <a:r>
              <a:rPr lang="en-US" sz="1300" b="1" dirty="0" err="1"/>
              <a:t>közti</a:t>
            </a:r>
            <a:r>
              <a:rPr lang="en-US" sz="1300" b="1" dirty="0"/>
              <a:t> </a:t>
            </a:r>
            <a:r>
              <a:rPr lang="en-US" sz="1300" b="1" dirty="0" err="1"/>
              <a:t>kommunikáció</a:t>
            </a:r>
            <a:endParaRPr lang="en-US" sz="1300" dirty="0"/>
          </a:p>
          <a:p>
            <a:pPr>
              <a:lnSpc>
                <a:spcPct val="100000"/>
              </a:lnSpc>
            </a:pPr>
            <a:r>
              <a:rPr lang="hu-HU" sz="2000" b="1" dirty="0"/>
              <a:t>FXML Controller</a:t>
            </a:r>
            <a:endParaRPr lang="en-US" sz="2000" b="1" dirty="0"/>
          </a:p>
          <a:p>
            <a:pPr marL="0" indent="0">
              <a:buNone/>
            </a:pPr>
            <a:r>
              <a:rPr lang="hu-HU" sz="1300" dirty="0"/>
              <a:t>a felhasználói kérésekhez szükséges adatok feldolgozását és továbbítását a grafikus felületnek</a:t>
            </a:r>
            <a:endParaRPr lang="en-US" sz="1300" dirty="0"/>
          </a:p>
          <a:p>
            <a:pPr marL="0" indent="0">
              <a:buNone/>
            </a:pPr>
            <a:r>
              <a:rPr lang="en-US" sz="2000" b="1" dirty="0" err="1"/>
              <a:t>Orszagok</a:t>
            </a:r>
            <a:r>
              <a:rPr lang="en-US" sz="2000" b="1" dirty="0"/>
              <a:t>, </a:t>
            </a:r>
            <a:r>
              <a:rPr lang="en-US" sz="2000" b="1" dirty="0" err="1"/>
              <a:t>versenyzok</a:t>
            </a:r>
            <a:r>
              <a:rPr lang="en-US" sz="2000" b="1" dirty="0"/>
              <a:t>, </a:t>
            </a:r>
            <a:r>
              <a:rPr lang="en-US" sz="2000" b="1" dirty="0" err="1"/>
              <a:t>egyeni</a:t>
            </a:r>
            <a:r>
              <a:rPr lang="en-US" sz="2000" b="1" dirty="0"/>
              <a:t>, </a:t>
            </a:r>
            <a:r>
              <a:rPr lang="en-US" sz="2000" b="1" dirty="0" err="1"/>
              <a:t>kuzdo</a:t>
            </a:r>
            <a:endParaRPr lang="en-US" sz="2000" b="1" dirty="0"/>
          </a:p>
          <a:p>
            <a:pPr marL="0" indent="0">
              <a:buNone/>
            </a:pPr>
            <a:r>
              <a:rPr lang="en-US" sz="1300" dirty="0"/>
              <a:t>A </a:t>
            </a:r>
            <a:r>
              <a:rPr lang="en-US" sz="1300" dirty="0" err="1"/>
              <a:t>hozzájuk</a:t>
            </a:r>
            <a:r>
              <a:rPr lang="en-US" sz="1300" dirty="0"/>
              <a:t> </a:t>
            </a:r>
            <a:r>
              <a:rPr lang="en-US" sz="1300" dirty="0" err="1"/>
              <a:t>tartozó</a:t>
            </a:r>
            <a:r>
              <a:rPr lang="en-US" sz="1300" dirty="0"/>
              <a:t> </a:t>
            </a:r>
            <a:r>
              <a:rPr lang="en-US" sz="1300" dirty="0" err="1"/>
              <a:t>adatoat</a:t>
            </a:r>
            <a:r>
              <a:rPr lang="en-US" sz="1300" dirty="0"/>
              <a:t> </a:t>
            </a:r>
            <a:r>
              <a:rPr lang="hu-HU" sz="1300" dirty="0"/>
              <a:t>tárolja és hívja elő a hozzá tartozó konstruktort, valamint </a:t>
            </a:r>
            <a:r>
              <a:rPr lang="hu-HU" sz="1300" dirty="0" err="1"/>
              <a:t>getter</a:t>
            </a:r>
            <a:r>
              <a:rPr lang="hu-HU" sz="1300" dirty="0"/>
              <a:t> és </a:t>
            </a:r>
            <a:r>
              <a:rPr lang="hu-HU" sz="1300" dirty="0" err="1"/>
              <a:t>setter</a:t>
            </a:r>
            <a:r>
              <a:rPr lang="hu-HU" sz="1300" dirty="0"/>
              <a:t> metódusokat.</a:t>
            </a:r>
            <a:endParaRPr lang="en-US" sz="1300" b="1" dirty="0"/>
          </a:p>
          <a:p>
            <a:r>
              <a:rPr lang="en-US" sz="2000" b="1" dirty="0"/>
              <a:t>Sounds</a:t>
            </a:r>
          </a:p>
          <a:p>
            <a:pPr marL="0" indent="0">
              <a:buNone/>
            </a:pPr>
            <a:r>
              <a:rPr lang="hu-HU" sz="1300" dirty="0"/>
              <a:t>A </a:t>
            </a:r>
            <a:r>
              <a:rPr lang="hu-HU" sz="1300" dirty="0" err="1"/>
              <a:t>PlaySound</a:t>
            </a:r>
            <a:r>
              <a:rPr lang="hu-HU" sz="1300" dirty="0"/>
              <a:t>() metódust </a:t>
            </a:r>
            <a:r>
              <a:rPr lang="hu-HU" sz="1300" dirty="0" err="1"/>
              <a:t>tartlmazza</a:t>
            </a:r>
            <a:r>
              <a:rPr lang="hu-HU" sz="1300" dirty="0"/>
              <a:t>, a fájl útvonalán az egyetlen változó maga a lejátszandó mp3 fájl neve.</a:t>
            </a:r>
            <a:endParaRPr lang="en-US" sz="1300" b="1" dirty="0"/>
          </a:p>
          <a:p>
            <a:pPr marL="0" indent="0">
              <a:buNone/>
            </a:pPr>
            <a:endParaRPr lang="en-US" sz="1400" b="1" dirty="0"/>
          </a:p>
          <a:p>
            <a:endParaRPr lang="en-US" sz="2000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pic>
        <p:nvPicPr>
          <p:cNvPr id="6" name="source-code_sport2">
            <a:hlinkClick r:id="" action="ppaction://media"/>
            <a:extLst>
              <a:ext uri="{FF2B5EF4-FFF2-40B4-BE49-F238E27FC236}">
                <a16:creationId xmlns:a16="http://schemas.microsoft.com/office/drawing/2014/main" id="{FF10D2F5-A87E-4229-A121-0CF4F3011FBD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2687" y="1125538"/>
            <a:ext cx="5989748" cy="4572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266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4" name="Rectangle 23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8" name="Kép 17" descr="A képen képernyőkép, képernyő, számítógép látható&#10;&#10;Automatikusan generált leírás">
            <a:extLst>
              <a:ext uri="{FF2B5EF4-FFF2-40B4-BE49-F238E27FC236}">
                <a16:creationId xmlns:a16="http://schemas.microsoft.com/office/drawing/2014/main" id="{39257022-08B5-4F49-9A75-A9CE498C1D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723" y="-802105"/>
            <a:ext cx="10896602" cy="7796546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61F10767-E8DD-42CA-895F-171A38635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710" y="5056188"/>
            <a:ext cx="4638427" cy="1478570"/>
          </a:xfrm>
        </p:spPr>
        <p:txBody>
          <a:bodyPr>
            <a:noAutofit/>
          </a:bodyPr>
          <a:lstStyle/>
          <a:p>
            <a:r>
              <a:rPr lang="hu-HU" sz="6000" noProof="1"/>
              <a:t>Adatmodell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9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5072783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58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359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60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1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2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63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4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5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6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7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8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9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0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1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2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3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4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5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6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7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8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9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0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1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2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3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4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5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6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7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8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9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0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1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2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3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4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5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6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7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8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9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0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1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2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3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4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5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6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7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8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9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0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1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2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13" name="Rectangle 64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4" name="Group 66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68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5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2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9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23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6" name="orszag_delete">
            <a:hlinkClick r:id="" action="ppaction://media"/>
            <a:extLst>
              <a:ext uri="{FF2B5EF4-FFF2-40B4-BE49-F238E27FC236}">
                <a16:creationId xmlns:a16="http://schemas.microsoft.com/office/drawing/2014/main" id="{63C5E842-9CD7-40CF-96DC-1D1A3151FC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29075" y="9524"/>
            <a:ext cx="8158162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CEC3C88-F99A-42CA-BAE6-083C268BD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7055566" y="-1900956"/>
            <a:ext cx="1663542" cy="5732463"/>
          </a:xfrm>
        </p:spPr>
        <p:txBody>
          <a:bodyPr vert="vert270" lIns="91440" tIns="45720" rIns="91440" bIns="45720" rtlCol="0" anchor="ctr">
            <a:normAutofit/>
          </a:bodyPr>
          <a:lstStyle/>
          <a:p>
            <a:r>
              <a:rPr lang="en-US" sz="6600" dirty="0" err="1"/>
              <a:t>Alapfunkciók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832472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Rot by="-5400000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0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8047 0.06157 L -0.13204 0.06157 C -0.22722 0.06157 -0.34441 0.14931 -0.34441 0.22037 L -0.34441 0.38079 " pathEditMode="relative" rAng="0" ptsTypes="AAAA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250" y="15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1520" fill="hold"/>
                                        <p:tgtEl>
                                          <p:spTgt spid="3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5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6"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69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Cím 1">
            <a:extLst>
              <a:ext uri="{FF2B5EF4-FFF2-40B4-BE49-F238E27FC236}">
                <a16:creationId xmlns:a16="http://schemas.microsoft.com/office/drawing/2014/main" id="{6C6626D9-7334-4F04-BF81-62C62C8F522A}"/>
              </a:ext>
            </a:extLst>
          </p:cNvPr>
          <p:cNvSpPr txBox="1">
            <a:spLocks/>
          </p:cNvSpPr>
          <p:nvPr/>
        </p:nvSpPr>
        <p:spPr>
          <a:xfrm>
            <a:off x="2674800" y="722311"/>
            <a:ext cx="1663542" cy="5732463"/>
          </a:xfrm>
          <a:prstGeom prst="rect">
            <a:avLst/>
          </a:prstGeom>
        </p:spPr>
        <p:txBody>
          <a:bodyPr vert="vert270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err="1"/>
              <a:t>Alapfunkciók</a:t>
            </a:r>
            <a:endParaRPr lang="en-US" sz="6600" dirty="0"/>
          </a:p>
        </p:txBody>
      </p:sp>
      <p:pic>
        <p:nvPicPr>
          <p:cNvPr id="9" name="egyeni_edit">
            <a:hlinkClick r:id="" action="ppaction://media"/>
            <a:extLst>
              <a:ext uri="{FF2B5EF4-FFF2-40B4-BE49-F238E27FC236}">
                <a16:creationId xmlns:a16="http://schemas.microsoft.com/office/drawing/2014/main" id="{0BFBFFDB-C86D-41C9-8EC2-7A3BE46CF9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40016" y="-39185"/>
            <a:ext cx="8220075" cy="688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38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72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ím 1">
            <a:extLst>
              <a:ext uri="{FF2B5EF4-FFF2-40B4-BE49-F238E27FC236}">
                <a16:creationId xmlns:a16="http://schemas.microsoft.com/office/drawing/2014/main" id="{961DEAA8-D95E-4191-BC38-791927323F9C}"/>
              </a:ext>
            </a:extLst>
          </p:cNvPr>
          <p:cNvSpPr txBox="1">
            <a:spLocks/>
          </p:cNvSpPr>
          <p:nvPr/>
        </p:nvSpPr>
        <p:spPr>
          <a:xfrm>
            <a:off x="2674800" y="722311"/>
            <a:ext cx="1663542" cy="5732463"/>
          </a:xfrm>
          <a:prstGeom prst="rect">
            <a:avLst/>
          </a:prstGeom>
        </p:spPr>
        <p:txBody>
          <a:bodyPr vert="vert270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err="1"/>
              <a:t>Alapfunkciók</a:t>
            </a:r>
            <a:endParaRPr lang="en-US" sz="6600" dirty="0"/>
          </a:p>
        </p:txBody>
      </p:sp>
      <p:pic>
        <p:nvPicPr>
          <p:cNvPr id="4" name="kuzdo_save">
            <a:hlinkClick r:id="" action="ppaction://media"/>
            <a:extLst>
              <a:ext uri="{FF2B5EF4-FFF2-40B4-BE49-F238E27FC236}">
                <a16:creationId xmlns:a16="http://schemas.microsoft.com/office/drawing/2014/main" id="{C5183820-9FBE-41B9-94E2-3D441AA0E1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74210" y="4763"/>
            <a:ext cx="8208266" cy="683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553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8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>
            <a:extLst>
              <a:ext uri="{FF2B5EF4-FFF2-40B4-BE49-F238E27FC236}">
                <a16:creationId xmlns:a16="http://schemas.microsoft.com/office/drawing/2014/main" id="{64FEDBE8-2806-4C1F-AE4F-70CF8B9DD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903038AC-3A7E-40FE-9E0F-C163441C3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42739928-BB03-4507-A183-3DFEF05C4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03768878-A303-4884-B819-C6E75B08AC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FB9A025D-D38C-4A88-BBFD-7E91C8A206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C3072434-DB5F-4A42-BD18-84BFB03DEA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2711C304-4B91-4428-9F28-DBE3AB3369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2EE76920-F2A9-4B70-BE46-F3068C511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59824449-B3F1-4FC6-BA3E-5E38B70E7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B7F73E8D-4EA5-4663-8639-A2930A5AC6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80304B29-076C-4F26-BE50-8FC6552E3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8BE5AC8B-83C5-4763-A087-8477C5F39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7D50C9C5-1768-4B91-9B0B-6040F222D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AA84369D-36BD-4162-8A91-DA0FDC51E0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F13FE26D-857B-4891-AEDA-C728F9196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AEC93F37-B06B-436A-992C-A443839922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8CF8D8A9-5565-4931-A429-8024282BA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343435D3-5C31-4EE8-85BE-9ABBFF6EB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DFDA7E40-E273-4EA5-B0DA-4FC692C01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6185B8F2-C9DF-4C99-AA74-DB3F7E8119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E26DD09A-0E9C-4ACD-8B5C-463119836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DD9A6B8B-EFFC-47D4-9315-AB010FF79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220B7C86-A714-4636-9B54-3D9AA312D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1E393736-F0C0-480D-936E-89123D834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88CC464E-9DE0-40C4-BD15-1FC310F23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0D22C32B-DDA8-4C05-AA64-2044297E5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31624052-391E-49DB-87C6-2270FC2B62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0F81F1D4-61CD-492F-B3A7-7D8591070E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BDE42EF2-7DE1-4378-9975-3EFD81B11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6D93E0F4-DC60-4B80-9FA8-C94663F8C9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81E6565A-A31D-493E-B3F9-453B36E6D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734E4A27-D9A1-4792-91A0-85E9F53BF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8DD4AA55-E9EE-4FA4-A1FB-355F56ED1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8B8A270A-AEF3-48E9-9CDF-CCAFFD26A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F93B2048-063C-4EF4-B85E-B1364144F1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D765F218-C9B1-4421-AEE8-DEC14F9FB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41AC29F5-8732-49E7-AD07-EAD7DCFCE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BAA6B501-5372-43B0-BA92-DFC4B74765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9F0C73BE-C3AD-4203-A430-9C8D7AC70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07DA644C-1065-46BB-BE2E-06597C41F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0848A482-7465-4981-8F78-6A8CBAC49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97150FE4-2506-4D48-9572-FA764D1769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DE5E10BE-79BF-476B-900A-AC55673EA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3C416096-D815-46D4-A5DD-F104D3734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40CE25CD-F70E-4100-AD49-E300774AA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7C0180BA-2C5D-43D4-8AFB-A7F3449B0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74C21852-25EC-4FE9-B1F4-76B09BADE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FAABD128-A900-4E13-A9D7-EBECEA209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A733C420-2ADC-4FBD-8C96-B4474D54A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A4973B2F-CFDE-4A9D-B2F7-AEE5CA717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3CD8DD0C-F680-40E5-B71F-CC568777F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93EEE97A-A080-4E6D-9606-4FBAC3470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70FAD47B-95C1-4270-8521-1159369C2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1CACBA6B-64D5-485A-B919-238AB4F63D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39F2BCD9-C2FF-4619-B385-DF9F0D7D6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3A713FF8-1B40-43A7-BC03-24D50919C0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7F78E730-687F-4702-9521-4C49AE485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3063" y="5535866"/>
            <a:ext cx="8957534" cy="84721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 err="1"/>
              <a:t>Hibák</a:t>
            </a:r>
            <a:r>
              <a:rPr lang="en-US" sz="4800" dirty="0"/>
              <a:t> </a:t>
            </a:r>
            <a:r>
              <a:rPr lang="en-US" sz="4800" dirty="0" err="1"/>
              <a:t>kikerülése</a:t>
            </a:r>
            <a:endParaRPr lang="en-US" sz="4800" dirty="0"/>
          </a:p>
        </p:txBody>
      </p:sp>
      <p:sp>
        <p:nvSpPr>
          <p:cNvPr id="131" name="Round Single Corner Rectangle 4">
            <a:extLst>
              <a:ext uri="{FF2B5EF4-FFF2-40B4-BE49-F238E27FC236}">
                <a16:creationId xmlns:a16="http://schemas.microsoft.com/office/drawing/2014/main" id="{A325B2B0-E250-4D54-BC82-62367AE2E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4541" y="636678"/>
            <a:ext cx="3415770" cy="3601835"/>
          </a:xfrm>
          <a:prstGeom prst="round1Rect">
            <a:avLst>
              <a:gd name="adj" fmla="val 9975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rszag_save_error">
            <a:hlinkClick r:id="" action="ppaction://media"/>
            <a:extLst>
              <a:ext uri="{FF2B5EF4-FFF2-40B4-BE49-F238E27FC236}">
                <a16:creationId xmlns:a16="http://schemas.microsoft.com/office/drawing/2014/main" id="{8141AAB3-AA12-44BD-8511-30B1C079AF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00351" y="779463"/>
            <a:ext cx="3146006" cy="3325813"/>
          </a:xfrm>
          <a:prstGeom prst="rect">
            <a:avLst/>
          </a:prstGeom>
        </p:spPr>
      </p:pic>
      <p:sp>
        <p:nvSpPr>
          <p:cNvPr id="133" name="Round Diagonal Corner Rectangle 18">
            <a:extLst>
              <a:ext uri="{FF2B5EF4-FFF2-40B4-BE49-F238E27FC236}">
                <a16:creationId xmlns:a16="http://schemas.microsoft.com/office/drawing/2014/main" id="{F739BA81-9EB3-4AB3-8C4A-7AB7417E4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6909" y="639965"/>
            <a:ext cx="3415769" cy="3598548"/>
          </a:xfrm>
          <a:prstGeom prst="round2DiagRect">
            <a:avLst>
              <a:gd name="adj1" fmla="val 0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versenyzo_edit_error">
            <a:hlinkClick r:id="" action="ppaction://media"/>
            <a:extLst>
              <a:ext uri="{FF2B5EF4-FFF2-40B4-BE49-F238E27FC236}">
                <a16:creationId xmlns:a16="http://schemas.microsoft.com/office/drawing/2014/main" id="{BC555FCD-852A-49F4-A87B-BD1A40775AA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509446" y="779463"/>
            <a:ext cx="3208773" cy="3325813"/>
          </a:xfrm>
          <a:prstGeom prst="rect">
            <a:avLst/>
          </a:prstGeom>
        </p:spPr>
      </p:pic>
      <p:sp>
        <p:nvSpPr>
          <p:cNvPr id="135" name="Round Single Corner Rectangle 22">
            <a:extLst>
              <a:ext uri="{FF2B5EF4-FFF2-40B4-BE49-F238E27FC236}">
                <a16:creationId xmlns:a16="http://schemas.microsoft.com/office/drawing/2014/main" id="{7F8E154D-E2E2-475B-AF5E-EA24D7912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146844" y="644263"/>
            <a:ext cx="3415770" cy="3601835"/>
          </a:xfrm>
          <a:prstGeom prst="round1Rect">
            <a:avLst>
              <a:gd name="adj" fmla="val 9975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89446E68-17E7-4257-A96C-414E9C9749CC}"/>
              </a:ext>
            </a:extLst>
          </p:cNvPr>
          <p:cNvSpPr txBox="1"/>
          <p:nvPr/>
        </p:nvSpPr>
        <p:spPr>
          <a:xfrm>
            <a:off x="1219200" y="4233899"/>
            <a:ext cx="23440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Azonos</a:t>
            </a:r>
            <a:r>
              <a:rPr lang="en-US" sz="2400" dirty="0"/>
              <a:t> </a:t>
            </a:r>
            <a:r>
              <a:rPr lang="en-US" sz="2400" dirty="0" err="1"/>
              <a:t>nevű</a:t>
            </a:r>
            <a:r>
              <a:rPr lang="en-US" sz="2400" dirty="0"/>
              <a:t> </a:t>
            </a:r>
            <a:r>
              <a:rPr lang="en-US" sz="2400" dirty="0" err="1"/>
              <a:t>országok</a:t>
            </a:r>
            <a:endParaRPr lang="hu-HU" sz="2400" dirty="0"/>
          </a:p>
        </p:txBody>
      </p:sp>
      <p:sp>
        <p:nvSpPr>
          <p:cNvPr id="130" name="Szövegdoboz 129">
            <a:extLst>
              <a:ext uri="{FF2B5EF4-FFF2-40B4-BE49-F238E27FC236}">
                <a16:creationId xmlns:a16="http://schemas.microsoft.com/office/drawing/2014/main" id="{47645AD9-8D21-4B43-B1F6-303BDFB8A05B}"/>
              </a:ext>
            </a:extLst>
          </p:cNvPr>
          <p:cNvSpPr txBox="1"/>
          <p:nvPr/>
        </p:nvSpPr>
        <p:spPr>
          <a:xfrm>
            <a:off x="4949828" y="4233899"/>
            <a:ext cx="2344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Abszurd</a:t>
            </a:r>
            <a:r>
              <a:rPr lang="en-US" sz="2400" dirty="0"/>
              <a:t> </a:t>
            </a:r>
            <a:r>
              <a:rPr lang="en-US" sz="2400" dirty="0" err="1"/>
              <a:t>adatok</a:t>
            </a:r>
            <a:endParaRPr lang="hu-HU" sz="2400" dirty="0"/>
          </a:p>
        </p:txBody>
      </p:sp>
      <p:pic>
        <p:nvPicPr>
          <p:cNvPr id="9" name="versenyzo_delete_error2">
            <a:hlinkClick r:id="" action="ppaction://media"/>
            <a:extLst>
              <a:ext uri="{FF2B5EF4-FFF2-40B4-BE49-F238E27FC236}">
                <a16:creationId xmlns:a16="http://schemas.microsoft.com/office/drawing/2014/main" id="{937256B4-50DD-4ADC-8CAB-15734B3B2AB8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8247797" y="779463"/>
            <a:ext cx="3201519" cy="3325813"/>
          </a:xfrm>
          <a:prstGeom prst="rect">
            <a:avLst/>
          </a:prstGeom>
        </p:spPr>
      </p:pic>
      <p:sp>
        <p:nvSpPr>
          <p:cNvPr id="132" name="Szövegdoboz 131">
            <a:extLst>
              <a:ext uri="{FF2B5EF4-FFF2-40B4-BE49-F238E27FC236}">
                <a16:creationId xmlns:a16="http://schemas.microsoft.com/office/drawing/2014/main" id="{314D42AA-8CAF-4D63-B660-0180F6A7BD7F}"/>
              </a:ext>
            </a:extLst>
          </p:cNvPr>
          <p:cNvSpPr txBox="1"/>
          <p:nvPr/>
        </p:nvSpPr>
        <p:spPr>
          <a:xfrm>
            <a:off x="8423564" y="4287442"/>
            <a:ext cx="3025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Fontos</a:t>
            </a:r>
            <a:r>
              <a:rPr lang="en-US" sz="2400" dirty="0"/>
              <a:t> </a:t>
            </a:r>
            <a:r>
              <a:rPr lang="en-US" sz="2400" dirty="0" err="1"/>
              <a:t>adatok</a:t>
            </a:r>
            <a:r>
              <a:rPr lang="en-US" sz="2400" dirty="0"/>
              <a:t> </a:t>
            </a:r>
            <a:r>
              <a:rPr lang="en-US" sz="2400" dirty="0" err="1"/>
              <a:t>törlése</a:t>
            </a:r>
            <a:endParaRPr lang="hu-HU" sz="2400" dirty="0"/>
          </a:p>
        </p:txBody>
      </p:sp>
    </p:spTree>
    <p:extLst>
      <p:ext uri="{BB962C8B-B14F-4D97-AF65-F5344CB8AC3E}">
        <p14:creationId xmlns:p14="http://schemas.microsoft.com/office/powerpoint/2010/main" val="857603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405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97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>
            <a:extLst>
              <a:ext uri="{FF2B5EF4-FFF2-40B4-BE49-F238E27FC236}">
                <a16:creationId xmlns:a16="http://schemas.microsoft.com/office/drawing/2014/main" id="{EDA90D89-770A-4C09-978C-9E38FE156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A3B344D7-1AE2-4947-876E-2A52674500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D6633E5C-867B-4E17-9151-FF0FDB122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D5EDC2E-587B-4E85-8185-D99B438AB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996B1479-D8B0-4D98-B382-877F9A3AE6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3B7BA112-C364-4D4C-97F9-A1DC76F1E5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8B9D9B13-8F5D-41E6-93D6-CDFEB34AB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B5720BDB-EA73-4DE9-8A10-11DA3A1AC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1D2313E-4168-41D0-A5B5-2187D1B33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F1B19F3-A09E-4891-8916-D5F8B0B2A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D61F564-BB90-4A5C-829A-4F984FD6CD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3803B77E-8C29-4857-B5C1-B89B01F46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B96F39B0-FB50-4957-8F85-2E2CCF6D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A54B5837-452A-4FC3-A8C8-E275AA929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FDE2A683-C13C-4A7F-935C-4C5279BF5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0C5773F-6573-4E1F-B3DC-BB2B01D88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E280F9F5-EF46-41DF-B672-013B025B9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876ADD8-345E-4A8D-81CB-0D5C3F76F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8D2F7216-B310-4AB4-9948-2CF747F77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D113E940-FD31-4B25-B33F-5B213CC758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D6211283-9342-40E7-88F7-14A902845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B0118661-823B-4754-B0E3-52ACCB8DF8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263B289D-A43D-47C8-AA8E-40C86C608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D5A2D8F7-A5A4-4B2E-89AE-F99CC5B05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6847785C-2F02-4845-9257-9DE5E6EDA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4B83A129-3D7E-44D8-8C6C-9DE73E12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7E1A9847-AC3D-4B5D-A29A-A93B0C6AB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2450F521-5F68-4148-9905-6232B08F89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8C6F916A-08CA-4F4C-BDBA-0F63A621FE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D68FB199-D330-4EF4-94F5-1C07371E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3B67568D-CC47-4BBA-A084-154AEAA82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C9C25D1A-5E1E-4B22-B8D3-B0F526392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4D8DB054-D1D3-4C30-B62E-7F2C6A812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9EB76371-2F16-4BA0-994C-2575FD933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2B61AF6D-2A6D-4C90-BCCA-CD97F7246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B35F6DFD-5D34-4BE6-8B2A-0D6CDCE28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BCB0EEDB-7826-499E-BB87-6D0DD545F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F16B5CE0-3198-436D-888B-A01A98384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B550414A-8DF0-4572-A382-B88DBE0B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AFB98517-BD8F-45DD-A2BA-52FD61A48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78C67202-AF18-4690-8000-4C12C4042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AD51A156-6972-43DA-BF32-CA187641B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B5CE61CC-EBDF-4355-A6C3-D44E62D78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ACB1B7F1-FBEF-48FA-97A7-9FAE7708E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4851370A-7D0E-4B9F-BA8B-B1966748F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B882F537-DDEB-49AE-BF36-6380A45F0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A53D3CF4-BFB0-4D0B-8471-26ACAFE0A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13BC2FA8-8256-44BD-9A62-0EE83D647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90A9C5D2-72E3-4B31-A271-57A883ADC4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2A5948D4-F239-4BEA-8E38-76F358E3E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7384B304-194D-400B-B568-5E6DEA885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B680594F-341A-4C19-BF7F-F6D76386A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4EA6807C-3B8A-43FE-BA1B-8D6D3851FF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BA316439-CB72-49C9-BE80-934799D83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6BC7FE05-950C-4A73-B6A9-282B142C7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81C014C7-E085-4923-B533-732801FC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0C865630-917C-4434-85ED-61F9415AE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0635" y="1113282"/>
            <a:ext cx="4966332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Profilképek</a:t>
            </a:r>
          </a:p>
        </p:txBody>
      </p:sp>
      <p:sp>
        <p:nvSpPr>
          <p:cNvPr id="66" name="Round Diagonal Corner Rectangle 6">
            <a:extLst>
              <a:ext uri="{FF2B5EF4-FFF2-40B4-BE49-F238E27FC236}">
                <a16:creationId xmlns:a16="http://schemas.microsoft.com/office/drawing/2014/main" id="{E09A2029-AF5D-4464-9B5F-01E54A01B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versenyzok_pfp-change">
            <a:hlinkClick r:id="" action="ppaction://media"/>
            <a:extLst>
              <a:ext uri="{FF2B5EF4-FFF2-40B4-BE49-F238E27FC236}">
                <a16:creationId xmlns:a16="http://schemas.microsoft.com/office/drawing/2014/main" id="{5A63AE67-C897-42A0-B09A-D84A2ADA9A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6113" y="922338"/>
            <a:ext cx="4979486" cy="502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870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 isContent="1" isInverted="1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Lila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Áramkör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ramkör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123</Words>
  <Application>Microsoft Office PowerPoint</Application>
  <PresentationFormat>Szélesvásznú</PresentationFormat>
  <Paragraphs>40</Paragraphs>
  <Slides>10</Slides>
  <Notes>0</Notes>
  <HiddenSlides>0</HiddenSlides>
  <MMClips>9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3" baseType="lpstr">
      <vt:lpstr>Arial</vt:lpstr>
      <vt:lpstr>Tw Cen MT</vt:lpstr>
      <vt:lpstr>Áramkör</vt:lpstr>
      <vt:lpstr>SPORTVERSENY </vt:lpstr>
      <vt:lpstr>Specifikáció  Csomagok:</vt:lpstr>
      <vt:lpstr>Specifikáció  Sport2 package:</vt:lpstr>
      <vt:lpstr>Adatmodell</vt:lpstr>
      <vt:lpstr>Alapfunkciók</vt:lpstr>
      <vt:lpstr>PowerPoint-bemutató</vt:lpstr>
      <vt:lpstr>PowerPoint-bemutató</vt:lpstr>
      <vt:lpstr>Hibák kikerülése</vt:lpstr>
      <vt:lpstr>Profilképek</vt:lpstr>
      <vt:lpstr>Köszönöm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SPORTVERSENY </dc:title>
  <dc:creator>Me</dc:creator>
  <cp:lastModifiedBy>Me</cp:lastModifiedBy>
  <cp:revision>7</cp:revision>
  <dcterms:created xsi:type="dcterms:W3CDTF">2020-04-30T15:59:19Z</dcterms:created>
  <dcterms:modified xsi:type="dcterms:W3CDTF">2020-04-30T16:13:12Z</dcterms:modified>
</cp:coreProperties>
</file>